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erriweather" panose="00000500000000000000" pitchFamily="2" charset="0"/>
      <p:regular r:id="rId4"/>
      <p:bold r:id="rId5"/>
      <p:italic r:id="rId6"/>
      <p:boldItalic r:id="rId7"/>
    </p:embeddedFont>
    <p:embeddedFont>
      <p:font typeface="Roboto" panose="02000000000000000000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3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dea446f235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dea446f235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title" idx="4294967295"/>
          </p:nvPr>
        </p:nvSpPr>
        <p:spPr>
          <a:xfrm>
            <a:off x="2215000" y="559325"/>
            <a:ext cx="50049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540"/>
              <a:t>¿Qué tienen en común el Huipil y el Hanbok?</a:t>
            </a:r>
            <a:endParaRPr sz="820"/>
          </a:p>
        </p:txBody>
      </p:sp>
      <p:sp>
        <p:nvSpPr>
          <p:cNvPr id="65" name="Google Shape;65;p13"/>
          <p:cNvSpPr/>
          <p:nvPr/>
        </p:nvSpPr>
        <p:spPr>
          <a:xfrm>
            <a:off x="2847850" y="1062450"/>
            <a:ext cx="6041400" cy="3933000"/>
          </a:xfrm>
          <a:prstGeom prst="ellipse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369700" y="999950"/>
            <a:ext cx="6041400" cy="39852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7" name="Google Shape;6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050" y="877050"/>
            <a:ext cx="1198175" cy="111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16575" y="887125"/>
            <a:ext cx="1056299" cy="1088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 txBox="1"/>
          <p:nvPr/>
        </p:nvSpPr>
        <p:spPr>
          <a:xfrm>
            <a:off x="1400225" y="999950"/>
            <a:ext cx="1198200" cy="3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HUIPIL</a:t>
            </a:r>
            <a:endParaRPr sz="1300" b="1"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6749500" y="986250"/>
            <a:ext cx="1094100" cy="3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HANBOK</a:t>
            </a:r>
            <a:endParaRPr sz="1300" b="1"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4184200" y="1753100"/>
            <a:ext cx="914100" cy="3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AMBOS</a:t>
            </a:r>
            <a:endParaRPr sz="1300" b="1" u="sng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03625" y="202325"/>
            <a:ext cx="86694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La ropa que llevamos - Student Activities Handout								Nombre:________________________</a:t>
            </a:r>
            <a:endParaRPr sz="11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38D3EE933A21458EA4EB82CE2FCE1B" ma:contentTypeVersion="10" ma:contentTypeDescription="Create a new document." ma:contentTypeScope="" ma:versionID="e03d3cce291b1fe089ddc3011c4c98e4">
  <xsd:schema xmlns:xsd="http://www.w3.org/2001/XMLSchema" xmlns:xs="http://www.w3.org/2001/XMLSchema" xmlns:p="http://schemas.microsoft.com/office/2006/metadata/properties" xmlns:ns2="0a90f05e-5b10-40ec-a511-95bbb679e972" xmlns:ns3="8b62fb69-a9ea-4af5-bca3-c494f8332c82" targetNamespace="http://schemas.microsoft.com/office/2006/metadata/properties" ma:root="true" ma:fieldsID="5c23448e9698943255d99e1a8499269d" ns2:_="" ns3:_="">
    <xsd:import namespace="0a90f05e-5b10-40ec-a511-95bbb679e972"/>
    <xsd:import namespace="8b62fb69-a9ea-4af5-bca3-c494f8332c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90f05e-5b10-40ec-a511-95bbb679e9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62fb69-a9ea-4af5-bca3-c494f8332c8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b62fb69-a9ea-4af5-bca3-c494f8332c82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82BCE06-3D7B-4759-94DA-6934B076FE71}"/>
</file>

<file path=customXml/itemProps2.xml><?xml version="1.0" encoding="utf-8"?>
<ds:datastoreItem xmlns:ds="http://schemas.openxmlformats.org/officeDocument/2006/customXml" ds:itemID="{FF9712B2-6139-484E-8769-4FC8705F86D9}"/>
</file>

<file path=customXml/itemProps3.xml><?xml version="1.0" encoding="utf-8"?>
<ds:datastoreItem xmlns:ds="http://schemas.openxmlformats.org/officeDocument/2006/customXml" ds:itemID="{FAA69DE7-9E6B-4EB0-AF9B-281DB48F575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On-screen Show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Roboto</vt:lpstr>
      <vt:lpstr>Arial</vt:lpstr>
      <vt:lpstr>Merriweather</vt:lpstr>
      <vt:lpstr>Paradigm</vt:lpstr>
      <vt:lpstr>¿Qué tienen en común el Huipil y el Hanbok?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Rebecca Agudelo-McNealy</dc:creator>
  <cp:lastModifiedBy>Rebecca Agudelo-McNealy</cp:lastModifiedBy>
  <cp:revision>1</cp:revision>
  <dcterms:modified xsi:type="dcterms:W3CDTF">2024-05-28T13:49:01Z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0x0101007138D3EE933A21458EA4EB82CE2FCE1B</vt:lpwstr>
  </property>
  <property fmtid="{D5CDD505-2E9C-101B-9397-08002B2CF9AE}" pid="3" name="Order">
    <vt:r8>1235700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activity">
    <vt:lpwstr>{"FileActivityType":"9","FileActivityTimeStamp":"2024-05-29T18:31:38.333Z","FileActivityUsersOnPage":[{"DisplayName":"Kim, Jina","Id":"jk129@iu.edu"}],"FileActivityNavigationId":null}</vt:lpwstr>
  </property>
  <property fmtid="{D5CDD505-2E9C-101B-9397-08002B2CF9AE}" pid="9" name="_ExtendedDescription">
    <vt:lpwstr/>
  </property>
</Properties>
</file>